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29-06-2020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29-06-2020)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10,301,331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156,261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505,490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3,612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24,441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686 cases (2%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50.0# in confirmed cases, 55.0#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42.0# in cases per capita, 56.0#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29-06-2020)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4.9%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1.3%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(2,590,552)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(41,556)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(692)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